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4" d="100"/>
          <a:sy n="114" d="100"/>
        </p:scale>
        <p:origin x="112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496 880,1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518 494,6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2407407407407406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496880.1</c:v>
                </c:pt>
                <c:pt idx="1">
                  <c:v>518494.6</c:v>
                </c:pt>
                <c:pt idx="2">
                  <c:v>-21614.5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20615248443469"/>
          <c:y val="2.074932079006752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МП!$B$5:$B$18</c:f>
              <c:numCache>
                <c:formatCode>#\ ##0.0</c:formatCode>
                <c:ptCount val="14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7077.7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МП!$C$5:$C$18</c:f>
              <c:numCache>
                <c:formatCode>#\ ##0.0</c:formatCode>
                <c:ptCount val="14"/>
                <c:pt idx="0">
                  <c:v>362157.6</c:v>
                </c:pt>
                <c:pt idx="1">
                  <c:v>943.3</c:v>
                </c:pt>
                <c:pt idx="2">
                  <c:v>35618.199999999997</c:v>
                </c:pt>
                <c:pt idx="3">
                  <c:v>1401</c:v>
                </c:pt>
                <c:pt idx="4">
                  <c:v>29610.400000000001</c:v>
                </c:pt>
                <c:pt idx="5">
                  <c:v>27087.3</c:v>
                </c:pt>
                <c:pt idx="6">
                  <c:v>10022.799999999999</c:v>
                </c:pt>
                <c:pt idx="7">
                  <c:v>591.4</c:v>
                </c:pt>
                <c:pt idx="8">
                  <c:v>1962.3</c:v>
                </c:pt>
                <c:pt idx="9">
                  <c:v>70</c:v>
                </c:pt>
                <c:pt idx="10">
                  <c:v>10</c:v>
                </c:pt>
                <c:pt idx="11">
                  <c:v>1101.7</c:v>
                </c:pt>
                <c:pt idx="12">
                  <c:v>4170.8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МП!$D$5:$D$18</c:f>
              <c:numCache>
                <c:formatCode>#\ ##0.0</c:formatCode>
                <c:ptCount val="14"/>
                <c:pt idx="0">
                  <c:v>337693.5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22273.8</c:v>
                </c:pt>
                <c:pt idx="5">
                  <c:v>20532.3</c:v>
                </c:pt>
                <c:pt idx="6">
                  <c:v>9293.6</c:v>
                </c:pt>
                <c:pt idx="7">
                  <c:v>565.1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5515.8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МП!$E$5:$E$18</c:f>
              <c:numCache>
                <c:formatCode>#\ ##0.0</c:formatCode>
                <c:ptCount val="14"/>
                <c:pt idx="0">
                  <c:v>315190.7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17552</c:v>
                </c:pt>
                <c:pt idx="5">
                  <c:v>14058.3</c:v>
                </c:pt>
                <c:pt idx="6">
                  <c:v>9075.1</c:v>
                </c:pt>
                <c:pt idx="7">
                  <c:v>565.1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275.8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134527.79999999999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17900.3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344452</c:v>
                </c:pt>
                <c:pt idx="2">
                  <c:v>335165.09999999998</c:v>
                </c:pt>
                <c:pt idx="3">
                  <c:v>281546.09999999998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143537.70000000001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10926.2</c:v>
                </c:pt>
                <c:pt idx="2">
                  <c:v>17396.7</c:v>
                </c:pt>
                <c:pt idx="3">
                  <c:v>3380.1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176888.2</c:v>
                </c:pt>
                <c:pt idx="2">
                  <c:v>175172.6</c:v>
                </c:pt>
                <c:pt idx="3">
                  <c:v>174617.2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General</c:formatCode>
                <c:ptCount val="4"/>
                <c:pt idx="0">
                  <c:v>201223.6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27,07%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3,60%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66,70%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0.2707</c:v>
                </c:pt>
                <c:pt idx="1">
                  <c:v>3.5999999999999997E-2</c:v>
                </c:pt>
                <c:pt idx="2">
                  <c:v>0.66700000000000004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818946242830756E-2"/>
          <c:y val="0.11230221958460311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8,6%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0,7%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7,5%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69,8%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2,2%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0,1%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8.5999999999999993E-2</c:v>
                </c:pt>
                <c:pt idx="1">
                  <c:v>1E-3</c:v>
                </c:pt>
                <c:pt idx="2">
                  <c:v>7.0000000000000001E-3</c:v>
                </c:pt>
                <c:pt idx="3">
                  <c:v>7.4999999999999997E-2</c:v>
                </c:pt>
                <c:pt idx="4">
                  <c:v>0.69799999999999995</c:v>
                </c:pt>
                <c:pt idx="5">
                  <c:v>5.7000000000000002E-2</c:v>
                </c:pt>
                <c:pt idx="6">
                  <c:v>2.1999999999999999E-2</c:v>
                </c:pt>
                <c:pt idx="7">
                  <c:v>5.1999999999999998E-2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518 494,6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472 048,3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434 211,4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518494.6</c:v>
                </c:pt>
                <c:pt idx="2">
                  <c:v>472048.3</c:v>
                </c:pt>
                <c:pt idx="3">
                  <c:v>434211.4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496 880,1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487 290,3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434</a:t>
                    </a:r>
                    <a:r>
                      <a:rPr lang="en-US" baseline="0" dirty="0"/>
                      <a:t> 211,4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496880.1</c:v>
                </c:pt>
                <c:pt idx="2">
                  <c:v>487290.3</c:v>
                </c:pt>
                <c:pt idx="3">
                  <c:v>434211.4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8530487762913264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-21614.5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91,6%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8,4%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91,6%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8,4%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12583">
          <a:off x="4110415" y="2260053"/>
          <a:ext cx="398057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415" y="2352962"/>
        <a:ext cx="278640" cy="279383"/>
      </dsp:txXfrm>
    </dsp:sp>
    <dsp:sp modelId="{0AA40DB1-9CDB-4A7F-9ECA-B24E862B75A4}">
      <dsp:nvSpPr>
        <dsp:cNvPr id="0" name=""/>
        <dsp:cNvSpPr/>
      </dsp:nvSpPr>
      <dsp:spPr>
        <a:xfrm>
          <a:off x="4673686" y="918661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94044" y="1382032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715974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496 880,1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(134 527,8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(17 900,3)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(331 352,1)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(13 099,9)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518 494,6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(44 681,9)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(536,6)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(3 645,7)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(39 112,1)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(361 862,3)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(29 610,4)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11628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(11 261,4)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(27 087,3)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(-21 614,5)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среды(676,9)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304686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134 527,8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17 900,3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344 452,0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335 165,1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281 546,1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0528208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93,4%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5%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1,0%,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0617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143 537,7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10 926,2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17 396,7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3 380,1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176 888,2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175 172,6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174 617,2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630451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6480198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8553396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15818272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7884860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952720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льготи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7857286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947561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2544319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9484893"/>
              </p:ext>
            </p:extLst>
          </p:nvPr>
        </p:nvGraphicFramePr>
        <p:xfrm>
          <a:off x="395536" y="556378"/>
          <a:ext cx="8280919" cy="5255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362 157,6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337 693,5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315 190,7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35 618,2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29 610,4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22 273,8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27 087,3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19 501,9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10 022,8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9 293,6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1 962,3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4 170,8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5 515,8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2022 – 2025годы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55609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696880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3236582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0275168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474 766,80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362 157,6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943,3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35 618,2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1 401,0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29 610,4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27 087,3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10 022,8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591,4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1 962,3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4 170,8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1 101,7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6555694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10675</TotalTime>
  <Words>7412</Words>
  <Application>Microsoft Office PowerPoint</Application>
  <PresentationFormat>Экран (4:3)</PresentationFormat>
  <Paragraphs>1224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2022 – 2025годы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812</cp:revision>
  <cp:lastPrinted>2022-12-30T05:45:10Z</cp:lastPrinted>
  <dcterms:created xsi:type="dcterms:W3CDTF">2014-05-25T10:59:28Z</dcterms:created>
  <dcterms:modified xsi:type="dcterms:W3CDTF">2023-02-20T03:03:05Z</dcterms:modified>
</cp:coreProperties>
</file>