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87" autoAdjust="0"/>
    <p:restoredTop sz="94622" autoAdjust="0"/>
  </p:normalViewPr>
  <p:slideViewPr>
    <p:cSldViewPr>
      <p:cViewPr varScale="1">
        <p:scale>
          <a:sx n="110" d="100"/>
          <a:sy n="110" d="100"/>
        </p:scale>
        <p:origin x="-174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E:\&#1041;&#1054;&#1043;&#1040;&#1058;&#1048;&#1050;&#1054;&#1042;&#1040;\&#1054;&#1094;&#1077;&#1085;&#1082;&#1072;%20&#1082;&#1072;&#1095;&#1077;&#1089;&#1090;&#1074;&#1072;%20&#1092;&#1080;&#1085;&#1072;&#1085;&#1089;&#1086;&#1074;&#1086;&#1075;&#1086;%20&#1084;&#1077;&#1085;&#1077;&#1076;&#1078;&#1084;&#1077;&#1085;&#1090;&#1072;%20&#1076;&#1086;%2030%20&#1084;&#1072;&#1088;&#1090;&#1072;\&#1086;&#1090;&#1095;&#1077;&#1090;%202022%20&#1075;&#1086;&#1076;\&#1041;&#1102;&#1076;&#1078;&#1077;&#1090;%20&#1076;&#1083;&#1103;%20&#1075;&#1088;&#1072;&#1078;&#1076;&#1072;&#1085;\&#1051;&#1080;&#1089;&#1090;%20Microsoft%20Excel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7.6919234576646775E-2"/>
          <c:y val="3.2574904398077836E-2"/>
          <c:w val="0.59707373294205379"/>
          <c:h val="0.85837715740077947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Лист1!$B$5</c:f>
              <c:strCache>
                <c:ptCount val="1"/>
                <c:pt idx="0">
                  <c:v>Доходы бюджета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Лист1!$D$4:$I$4</c:f>
              <c:strCache>
                <c:ptCount val="6"/>
                <c:pt idx="0">
                  <c:v>п. Солнечный</c:v>
                </c:pt>
                <c:pt idx="1">
                  <c:v>г.Назарово</c:v>
                </c:pt>
                <c:pt idx="2">
                  <c:v>г.Канск</c:v>
                </c:pt>
                <c:pt idx="3">
                  <c:v>г.Шарыпово</c:v>
                </c:pt>
                <c:pt idx="4">
                  <c:v>г.Минусинск</c:v>
                </c:pt>
                <c:pt idx="5">
                  <c:v>г.Ачинск</c:v>
                </c:pt>
              </c:strCache>
            </c:strRef>
          </c:cat>
          <c:val>
            <c:numRef>
              <c:f>Лист1!$D$5:$I$5</c:f>
              <c:numCache>
                <c:formatCode>#,##0</c:formatCode>
                <c:ptCount val="6"/>
                <c:pt idx="0">
                  <c:v>726</c:v>
                </c:pt>
                <c:pt idx="1">
                  <c:v>1671</c:v>
                </c:pt>
                <c:pt idx="2">
                  <c:v>2885</c:v>
                </c:pt>
                <c:pt idx="3">
                  <c:v>1777</c:v>
                </c:pt>
                <c:pt idx="4">
                  <c:v>2502</c:v>
                </c:pt>
                <c:pt idx="5">
                  <c:v>4036</c:v>
                </c:pt>
              </c:numCache>
            </c:numRef>
          </c:val>
        </c:ser>
        <c:ser>
          <c:idx val="1"/>
          <c:order val="1"/>
          <c:tx>
            <c:strRef>
              <c:f>Лист1!$B$6</c:f>
              <c:strCache>
                <c:ptCount val="1"/>
                <c:pt idx="0">
                  <c:v>Расходы бюджета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Лист1!$D$4:$I$4</c:f>
              <c:strCache>
                <c:ptCount val="6"/>
                <c:pt idx="0">
                  <c:v>п. Солнечный</c:v>
                </c:pt>
                <c:pt idx="1">
                  <c:v>г.Назарово</c:v>
                </c:pt>
                <c:pt idx="2">
                  <c:v>г.Канск</c:v>
                </c:pt>
                <c:pt idx="3">
                  <c:v>г.Шарыпово</c:v>
                </c:pt>
                <c:pt idx="4">
                  <c:v>г.Минусинск</c:v>
                </c:pt>
                <c:pt idx="5">
                  <c:v>г.Ачинск</c:v>
                </c:pt>
              </c:strCache>
            </c:strRef>
          </c:cat>
          <c:val>
            <c:numRef>
              <c:f>Лист1!$D$6:$I$6</c:f>
              <c:numCache>
                <c:formatCode>#,##0</c:formatCode>
                <c:ptCount val="6"/>
                <c:pt idx="0">
                  <c:v>747</c:v>
                </c:pt>
                <c:pt idx="1">
                  <c:v>1671</c:v>
                </c:pt>
                <c:pt idx="2">
                  <c:v>2885</c:v>
                </c:pt>
                <c:pt idx="3">
                  <c:v>1806</c:v>
                </c:pt>
                <c:pt idx="4">
                  <c:v>2522</c:v>
                </c:pt>
                <c:pt idx="5">
                  <c:v>4086</c:v>
                </c:pt>
              </c:numCache>
            </c:numRef>
          </c:val>
        </c:ser>
        <c:ser>
          <c:idx val="2"/>
          <c:order val="2"/>
          <c:tx>
            <c:strRef>
              <c:f>Лист1!$B$7</c:f>
              <c:strCache>
                <c:ptCount val="1"/>
                <c:pt idx="0">
                  <c:v>Дефицит(-), профицит(+)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Лист1!$D$4:$I$4</c:f>
              <c:strCache>
                <c:ptCount val="6"/>
                <c:pt idx="0">
                  <c:v>п. Солнечный</c:v>
                </c:pt>
                <c:pt idx="1">
                  <c:v>г.Назарово</c:v>
                </c:pt>
                <c:pt idx="2">
                  <c:v>г.Канск</c:v>
                </c:pt>
                <c:pt idx="3">
                  <c:v>г.Шарыпово</c:v>
                </c:pt>
                <c:pt idx="4">
                  <c:v>г.Минусинск</c:v>
                </c:pt>
                <c:pt idx="5">
                  <c:v>г.Ачинск</c:v>
                </c:pt>
              </c:strCache>
            </c:strRef>
          </c:cat>
          <c:val>
            <c:numRef>
              <c:f>Лист1!$D$7:$I$7</c:f>
              <c:numCache>
                <c:formatCode>#,##0</c:formatCode>
                <c:ptCount val="6"/>
                <c:pt idx="0">
                  <c:v>-21</c:v>
                </c:pt>
                <c:pt idx="1">
                  <c:v>0</c:v>
                </c:pt>
                <c:pt idx="2">
                  <c:v>0</c:v>
                </c:pt>
                <c:pt idx="3">
                  <c:v>-29</c:v>
                </c:pt>
                <c:pt idx="4">
                  <c:v>-20</c:v>
                </c:pt>
                <c:pt idx="5">
                  <c:v>-50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1318656"/>
        <c:axId val="41342848"/>
      </c:barChart>
      <c:catAx>
        <c:axId val="41318656"/>
        <c:scaling>
          <c:orientation val="minMax"/>
        </c:scaling>
        <c:delete val="0"/>
        <c:axPos val="l"/>
        <c:majorTickMark val="out"/>
        <c:minorTickMark val="none"/>
        <c:tickLblPos val="nextTo"/>
        <c:crossAx val="41342848"/>
        <c:crosses val="autoZero"/>
        <c:auto val="1"/>
        <c:lblAlgn val="ctr"/>
        <c:lblOffset val="100"/>
        <c:noMultiLvlLbl val="0"/>
      </c:catAx>
      <c:valAx>
        <c:axId val="41342848"/>
        <c:scaling>
          <c:orientation val="minMax"/>
        </c:scaling>
        <c:delete val="0"/>
        <c:axPos val="b"/>
        <c:majorGridlines/>
        <c:numFmt formatCode="#,##0" sourceLinked="1"/>
        <c:majorTickMark val="out"/>
        <c:minorTickMark val="none"/>
        <c:tickLblPos val="nextTo"/>
        <c:crossAx val="4131865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14.02.2023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260649"/>
            <a:ext cx="7772400" cy="792088"/>
          </a:xfrm>
        </p:spPr>
        <p:txBody>
          <a:bodyPr>
            <a:normAutofit fontScale="90000"/>
          </a:bodyPr>
          <a:lstStyle/>
          <a:p>
            <a:pPr marL="182880" indent="0" algn="ctr">
              <a:buNone/>
            </a:pP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Сопоставительные параметры бюджетов и иной информации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муниципальных образований Красноярского края</a:t>
            </a:r>
            <a:b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2022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</a:t>
            </a:r>
            <a:endParaRPr lang="ru-RU" sz="1600" dirty="0"/>
          </a:p>
        </p:txBody>
      </p:sp>
      <p:graphicFrame>
        <p:nvGraphicFramePr>
          <p:cNvPr id="9" name="Диаграмма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58328715"/>
              </p:ext>
            </p:extLst>
          </p:nvPr>
        </p:nvGraphicFramePr>
        <p:xfrm>
          <a:off x="1547664" y="1340768"/>
          <a:ext cx="6048671" cy="38164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88497967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60</TotalTime>
  <Words>6</Words>
  <Application>Microsoft Office PowerPoint</Application>
  <PresentationFormat>Экран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Воздушный поток</vt:lpstr>
      <vt:lpstr>Сопоставительные параметры бюджетов и иной информации  муниципальных образований Красноярского края  на 2022 год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Сопоставительные параметры бюджетов и иной информации городов на 2016 год</dc:title>
  <dc:creator>Пк</dc:creator>
  <cp:lastModifiedBy>Богатикова</cp:lastModifiedBy>
  <cp:revision>20</cp:revision>
  <cp:lastPrinted>2022-03-29T03:56:21Z</cp:lastPrinted>
  <dcterms:created xsi:type="dcterms:W3CDTF">2016-04-28T02:34:27Z</dcterms:created>
  <dcterms:modified xsi:type="dcterms:W3CDTF">2023-02-14T06:37:30Z</dcterms:modified>
</cp:coreProperties>
</file>

<file path=docProps/thumbnail.jpeg>
</file>