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844408" cy="936103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Поддержка местных инициатив, направленных на решение вопросов местного значения при непосредственном участии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992888" cy="3960440"/>
          </a:xfrm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на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единой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федеральной платформе для онлайн голосования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za.gorodsreda.ru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проведено голосование за выбор общественной территории планируемой к благоустройству в 2022 году: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общественную территорию необходимо благоустроить в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в рамках программы «Формирование современной городской среды»?</a:t>
            </a:r>
            <a:b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Голоса распределились следующим образом: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Парк в близи центральной площади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- 1 616 голосов;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Парк вблизи «Храма-часовни Святой Великомученицы Варвары» – 84 голоса.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189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Поддержка местных инициатив, направленных на решение вопросов местного значения при непосредственном участии граждан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Сопоставительные параметры бюджетов и иной информации городов на 2016 год</dc:title>
  <dc:creator>Пк</dc:creator>
  <cp:lastModifiedBy>Богатикова</cp:lastModifiedBy>
  <cp:revision>26</cp:revision>
  <cp:lastPrinted>2022-03-29T03:56:21Z</cp:lastPrinted>
  <dcterms:created xsi:type="dcterms:W3CDTF">2016-04-28T02:34:27Z</dcterms:created>
  <dcterms:modified xsi:type="dcterms:W3CDTF">2023-02-15T04:23:33Z</dcterms:modified>
</cp:coreProperties>
</file>