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42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5"/>
            <a:ext cx="9144000" cy="648073"/>
          </a:xfrm>
        </p:spPr>
        <p:txBody>
          <a:bodyPr>
            <a:normAutofit fontScale="90000"/>
          </a:bodyPr>
          <a:lstStyle/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Приложение №1 к постановлению администрации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ЗАТО п. Солнечный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 26.12.2023.№ 862-п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Схема № 1 расположения специальных площадок, предназначенных для запуска пиротехнических изделий.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Админ\Downloads\2023-12-20_12-52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3343"/>
            <a:ext cx="9144000" cy="5017945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1907704" y="3501008"/>
            <a:ext cx="360040" cy="28803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3429000"/>
            <a:ext cx="3736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1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404663"/>
            <a:ext cx="9144000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r">
              <a:lnSpc>
                <a:spcPct val="110000"/>
              </a:lnSpc>
              <a:spcBef>
                <a:spcPct val="0"/>
              </a:spcBef>
              <a:defRPr/>
            </a:pP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№2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 постановлению администрации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ЗАТО п. Солнечный от 26.12.2023.№ 862-п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Схема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№ 2 расположения специальных площадок, предназначенных для запуска пиротехнических изделий.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338" name="Picture 2" descr="C:\Users\Админ\Downloads\2023-12-20_12-53-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05232"/>
            <a:ext cx="9144000" cy="5083866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4860032" y="4509120"/>
            <a:ext cx="360040" cy="28803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4437112"/>
            <a:ext cx="360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2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Приложение №1 к постановлению администрации ЗАТО п. Солнечный от 26.12.2023.№ 862-п  Схема № 1 расположения специальных площадок, предназначенных для запуска пиротехнических изделий.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№ 1 расположения специальных площадок, предназначенных для запуска пиротехнических изделий.</dc:title>
  <dc:creator>Админ</dc:creator>
  <cp:lastModifiedBy>PC_19</cp:lastModifiedBy>
  <cp:revision>7</cp:revision>
  <dcterms:created xsi:type="dcterms:W3CDTF">2023-12-20T09:49:25Z</dcterms:created>
  <dcterms:modified xsi:type="dcterms:W3CDTF">2023-12-26T07:29:28Z</dcterms:modified>
</cp:coreProperties>
</file>